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67" r:id="rId17"/>
    <p:sldId id="270" r:id="rId18"/>
    <p:sldId id="271" r:id="rId19"/>
    <p:sldId id="272" r:id="rId20"/>
    <p:sldId id="276" r:id="rId21"/>
    <p:sldId id="274" r:id="rId22"/>
    <p:sldId id="273" r:id="rId23"/>
    <p:sldId id="279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ABB00"/>
    <a:srgbClr val="4D74FF"/>
    <a:srgbClr val="5321FF"/>
    <a:srgbClr val="1502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97" autoAdjust="0"/>
  </p:normalViewPr>
  <p:slideViewPr>
    <p:cSldViewPr snapToGrid="0" snapToObjects="1">
      <p:cViewPr varScale="1">
        <p:scale>
          <a:sx n="97" d="100"/>
          <a:sy n="97" d="100"/>
        </p:scale>
        <p:origin x="-12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11/24/14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de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Ask a set of people: 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Test light of wavelength </a:t>
            </a:r>
            <a:r>
              <a:rPr lang="en-US" dirty="0" smtClean="0">
                <a:latin typeface="Symbol" charset="2"/>
                <a:cs typeface="Symbol" charset="2"/>
              </a:rPr>
              <a:t>l=550 </a:t>
            </a:r>
            <a:r>
              <a:rPr lang="en-US" dirty="0" smtClean="0">
                <a:latin typeface="Times New Roman"/>
                <a:cs typeface="Times New Roman"/>
              </a:rPr>
              <a:t>nm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To match a test light of this </a:t>
            </a:r>
            <a:r>
              <a:rPr lang="en-US" dirty="0" smtClean="0">
                <a:latin typeface="Symbol" charset="2"/>
                <a:cs typeface="Symbol" charset="2"/>
              </a:rPr>
              <a:t>l…</a:t>
            </a:r>
            <a:endParaRPr lang="en-US" dirty="0">
              <a:latin typeface="Symbol" charset="2"/>
              <a:cs typeface="Symbol" charset="2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811974"/>
            <a:ext cx="0" cy="292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65803" y="2811974"/>
            <a:ext cx="2895574" cy="1570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Well, I need to dial in this much </a:t>
            </a:r>
            <a:r>
              <a:rPr lang="en-GB" dirty="0" smtClean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(546.1nm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de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Ask a set of people: 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Test light of wavelength </a:t>
            </a:r>
            <a:r>
              <a:rPr lang="en-US" dirty="0" smtClean="0">
                <a:latin typeface="Symbol" charset="2"/>
                <a:cs typeface="Symbol" charset="2"/>
              </a:rPr>
              <a:t>l=550 </a:t>
            </a:r>
            <a:r>
              <a:rPr lang="en-US" dirty="0" smtClean="0">
                <a:latin typeface="Times New Roman"/>
                <a:cs typeface="Times New Roman"/>
              </a:rPr>
              <a:t>nm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 smtClean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(435.8nm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782819" y="4781507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To match a test light of this </a:t>
            </a:r>
            <a:r>
              <a:rPr lang="en-US" dirty="0" smtClean="0">
                <a:latin typeface="Symbol" charset="2"/>
                <a:cs typeface="Symbol" charset="2"/>
              </a:rPr>
              <a:t>l…</a:t>
            </a:r>
            <a:endParaRPr lang="en-US" dirty="0">
              <a:latin typeface="Symbol" charset="2"/>
              <a:cs typeface="Symbol" charset="2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5387627"/>
            <a:ext cx="0" cy="351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65803" y="4381979"/>
            <a:ext cx="2895574" cy="10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de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So some of the colors are negative??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1117" y="2682037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799998" y="2702365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037182" y="2715323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Another representation of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RGB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0,0): l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1</a:t>
            </a:r>
            <a:r>
              <a:rPr lang="en-GB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,0): l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 smtClean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 smtClean="0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Chromaticity coordinates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 smtClean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12912"/>
            <a:ext cx="5500664" cy="39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 smtClean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9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Light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E</a:t>
            </a:r>
            <a:r>
              <a:rPr lang="en-US" sz="4000" dirty="0" smtClean="0">
                <a:latin typeface="Times New Roman"/>
                <a:cs typeface="Times New Roman"/>
              </a:rPr>
              <a:t> = </a:t>
            </a:r>
            <a:r>
              <a:rPr lang="en-US" sz="4000" i="1" dirty="0" err="1" smtClean="0">
                <a:latin typeface="Times New Roman"/>
                <a:cs typeface="Times New Roman"/>
              </a:rPr>
              <a:t>h</a:t>
            </a:r>
            <a:r>
              <a:rPr lang="en-US" sz="4000" i="1" dirty="0" err="1" smtClean="0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 smtClean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Locus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Black bodies give off an energy intensity.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Locus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(T) on the 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Gamut</a:t>
            </a:r>
            <a:endParaRPr lang="en-GB" sz="2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  <a:endParaRPr lang="en-US" sz="2400" b="1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R</a:t>
            </a:r>
            <a:r>
              <a:rPr lang="en-US" sz="2800" baseline="-25000" dirty="0" smtClean="0">
                <a:latin typeface="Times New Roman"/>
                <a:cs typeface="Times New Roman"/>
              </a:rPr>
              <a:t>700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</a:t>
            </a:r>
            <a:r>
              <a:rPr lang="en-US" sz="2800" baseline="-25000" dirty="0" smtClean="0">
                <a:latin typeface="Times New Roman"/>
                <a:cs typeface="Times New Roman"/>
              </a:rPr>
              <a:t>546.1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</a:t>
            </a:r>
            <a:r>
              <a:rPr lang="en-US" sz="2800" baseline="-25000" dirty="0" smtClean="0">
                <a:latin typeface="Times New Roman"/>
                <a:cs typeface="Times New Roman"/>
              </a:rPr>
              <a:t>435.8</a:t>
            </a:r>
            <a:endParaRPr lang="en-US" sz="2800" baseline="-25000" dirty="0">
              <a:latin typeface="Times New Roman"/>
              <a:cs typeface="Times New Roman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White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 smtClean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 smtClean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= {400nm, 700nm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 of the atoms </a:t>
            </a:r>
            <a:r>
              <a:rPr lang="en-GB" sz="2800" b="1" i="1" u="sng" dirty="0" smtClean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 smtClean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 smtClean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White light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Absorbs </a:t>
            </a:r>
            <a:r>
              <a:rPr lang="en-US" sz="2400" dirty="0" smtClean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 smtClean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, </a:t>
            </a:r>
            <a:r>
              <a:rPr lang="en-US" sz="2400" dirty="0" smtClean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 smtClean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5" y="5279921"/>
            <a:ext cx="2172390" cy="461665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Reflects a green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 smtClean="0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  <a:endParaRPr lang="en-GB" sz="28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 smtClean="0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 smtClean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 smtClean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 smtClean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 smtClean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 smtClean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Is It?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Communication:</a:t>
            </a:r>
            <a:endParaRPr lang="en-GB" sz="24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/</a:t>
            </a:r>
            <a:endParaRPr lang="en-GB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System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olor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Konica-Minolta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 System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Konica-Minolta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de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89" t="19353" r="10316" b="14459"/>
          <a:stretch/>
        </p:blipFill>
        <p:spPr>
          <a:xfrm>
            <a:off x="2965802" y="2561908"/>
            <a:ext cx="5996712" cy="3640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Ask a set of people: 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 do you need?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61377" y="496482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To match a test light of this </a:t>
            </a:r>
            <a:r>
              <a:rPr lang="en-US" dirty="0" smtClean="0">
                <a:latin typeface="Symbol" charset="2"/>
                <a:cs typeface="Symbol" charset="2"/>
              </a:rPr>
              <a:t>l…</a:t>
            </a:r>
            <a:endParaRPr lang="en-US" dirty="0">
              <a:latin typeface="Symbol" charset="2"/>
              <a:cs typeface="Symbol" charset="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9076" y="4382245"/>
            <a:ext cx="7948" cy="122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 flipH="1" flipV="1">
            <a:off x="2965802" y="4381979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>
            <a:off x="2507562" y="4382245"/>
            <a:ext cx="418984" cy="13486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0732" y="48161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Test light of wavelength </a:t>
            </a:r>
            <a:r>
              <a:rPr lang="en-US" dirty="0" smtClean="0">
                <a:latin typeface="Symbol" charset="2"/>
                <a:cs typeface="Symbol" charset="2"/>
              </a:rPr>
              <a:t>l=550 </a:t>
            </a:r>
            <a:r>
              <a:rPr lang="en-US" dirty="0" smtClean="0">
                <a:latin typeface="Times New Roman"/>
                <a:cs typeface="Times New Roman"/>
              </a:rPr>
              <a:t>nm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1" grpId="0" animBg="1"/>
      <p:bldP spid="22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4377</TotalTime>
  <Words>1058</Words>
  <Application>Microsoft Macintosh PowerPoint</Application>
  <PresentationFormat>On-screen Show (4:3)</PresentationFormat>
  <Paragraphs>152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61</cp:revision>
  <dcterms:created xsi:type="dcterms:W3CDTF">2014-11-16T23:11:16Z</dcterms:created>
  <dcterms:modified xsi:type="dcterms:W3CDTF">2014-11-25T13:02:16Z</dcterms:modified>
</cp:coreProperties>
</file>